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3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15"/>
  </p:normalViewPr>
  <p:slideViewPr>
    <p:cSldViewPr snapToGrid="0" snapToObjects="1">
      <p:cViewPr varScale="1">
        <p:scale>
          <a:sx n="121" d="100"/>
          <a:sy n="121" d="100"/>
        </p:scale>
        <p:origin x="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A3408-2FFB-464D-9A69-FF14C5C90C45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651B6-2E64-B149-95F1-95C34963888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2083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B127C25-556A-D447-9D04-E4C0BD7CEBCC}" type="datetimeFigureOut">
              <a:rPr lang="fr-FR" smtClean="0"/>
              <a:t>03/10/2017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6B5D4DD-E5C4-5A4D-9925-BA3B685518E9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38153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Relationship Id="rId3" Type="http://schemas.openxmlformats.org/officeDocument/2006/relationships/image" Target="../media/image4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67AEE668-94EB-42CE-9A9A-5795C97EFA3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0987" y="640080"/>
            <a:ext cx="6524930" cy="5578816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0F8B6B4E-9545-418F-A838-ED276EF21FBF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0698" y="3765314"/>
            <a:ext cx="320040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36805" y="640080"/>
            <a:ext cx="3378099" cy="3034857"/>
          </a:xfrm>
        </p:spPr>
        <p:txBody>
          <a:bodyPr anchor="b">
            <a:normAutofit/>
          </a:bodyPr>
          <a:lstStyle/>
          <a:p>
            <a:r>
              <a:rPr lang="fr-FR" sz="4800" dirty="0" err="1"/>
              <a:t>Thai</a:t>
            </a:r>
            <a:r>
              <a:rPr lang="fr-FR" sz="4800" dirty="0"/>
              <a:t> baht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4713" y="3765314"/>
            <a:ext cx="3840191" cy="2367405"/>
          </a:xfrm>
        </p:spPr>
        <p:txBody>
          <a:bodyPr anchor="t">
            <a:normAutofit/>
          </a:bodyPr>
          <a:lstStyle/>
          <a:p>
            <a:pPr algn="r"/>
            <a:r>
              <a:rPr lang="fr-FR" sz="2800" dirty="0" err="1" smtClean="0"/>
              <a:t>History</a:t>
            </a:r>
            <a:r>
              <a:rPr lang="fr-FR" sz="2800" dirty="0" smtClean="0"/>
              <a:t>, </a:t>
            </a:r>
            <a:r>
              <a:rPr lang="fr-FR" sz="2800" dirty="0" smtClean="0"/>
              <a:t> </a:t>
            </a:r>
            <a:r>
              <a:rPr lang="fr-FR" sz="2800" dirty="0"/>
              <a:t>exchange </a:t>
            </a:r>
            <a:r>
              <a:rPr lang="fr-FR" sz="2800" dirty="0" smtClean="0"/>
              <a:t>rates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20100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History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ym typeface="Wingdings"/>
              </a:rPr>
              <a:t> </a:t>
            </a:r>
            <a:r>
              <a:rPr lang="fr-FR" dirty="0" err="1" smtClean="0"/>
              <a:t>Originally</a:t>
            </a:r>
            <a:r>
              <a:rPr lang="fr-FR" dirty="0" smtClean="0"/>
              <a:t>, a unit of mass, </a:t>
            </a:r>
            <a:r>
              <a:rPr lang="fr-FR" dirty="0" err="1" smtClean="0"/>
              <a:t>then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as money</a:t>
            </a:r>
          </a:p>
          <a:p>
            <a:pPr marL="0" indent="0">
              <a:buNone/>
            </a:pPr>
            <a:r>
              <a:rPr lang="fr-FR" dirty="0" smtClean="0"/>
              <a:t>15g of </a:t>
            </a:r>
            <a:r>
              <a:rPr lang="fr-FR" dirty="0" err="1" smtClean="0"/>
              <a:t>silver</a:t>
            </a:r>
            <a:r>
              <a:rPr lang="fr-FR" dirty="0" smtClean="0"/>
              <a:t> : 1 Baht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>
                <a:sym typeface="Wingdings"/>
              </a:rPr>
              <a:t></a:t>
            </a:r>
            <a:r>
              <a:rPr lang="fr-FR" dirty="0" smtClean="0"/>
              <a:t> </a:t>
            </a:r>
            <a:r>
              <a:rPr lang="fr-FR" dirty="0" err="1" smtClean="0"/>
              <a:t>Now</a:t>
            </a:r>
            <a:endParaRPr lang="fr-FR" dirty="0" smtClean="0"/>
          </a:p>
          <a:p>
            <a:pPr marL="0" indent="0">
              <a:buNone/>
            </a:pPr>
            <a:r>
              <a:rPr lang="fr-FR" dirty="0" err="1" smtClean="0"/>
              <a:t>Now</a:t>
            </a:r>
            <a:r>
              <a:rPr lang="fr-FR" dirty="0" smtClean="0"/>
              <a:t>, 1 Baht </a:t>
            </a:r>
            <a:r>
              <a:rPr lang="fr-FR" dirty="0" err="1" smtClean="0"/>
              <a:t>weights</a:t>
            </a:r>
            <a:r>
              <a:rPr lang="fr-FR" dirty="0" smtClean="0"/>
              <a:t> 15g</a:t>
            </a:r>
          </a:p>
          <a:p>
            <a:pPr marL="0" indent="0">
              <a:buNone/>
            </a:pPr>
            <a:r>
              <a:rPr lang="fr-FR" dirty="0" smtClean="0"/>
              <a:t>Symbol </a:t>
            </a:r>
            <a:r>
              <a:rPr lang="fr-FR" dirty="0"/>
              <a:t>: </a:t>
            </a:r>
            <a:r>
              <a:rPr lang="fr-FR" sz="3600" dirty="0"/>
              <a:t>฿</a:t>
            </a:r>
          </a:p>
          <a:p>
            <a:pPr marL="0" indent="0">
              <a:buNone/>
            </a:pPr>
            <a:r>
              <a:rPr lang="fr-FR" dirty="0" err="1" smtClean="0"/>
              <a:t>Issued</a:t>
            </a:r>
            <a:r>
              <a:rPr lang="fr-FR" dirty="0" smtClean="0"/>
              <a:t> by the Bank of </a:t>
            </a:r>
            <a:r>
              <a:rPr lang="fr-FR" dirty="0" err="1" smtClean="0"/>
              <a:t>Thailand</a:t>
            </a:r>
            <a:endParaRPr lang="fr-FR" dirty="0" smtClean="0"/>
          </a:p>
          <a:p>
            <a:pPr marL="0" indent="0">
              <a:buNone/>
            </a:pPr>
            <a:r>
              <a:rPr lang="fr-FR" dirty="0" err="1"/>
              <a:t>T</a:t>
            </a:r>
            <a:r>
              <a:rPr lang="fr-FR" dirty="0" err="1" smtClean="0"/>
              <a:t>enth</a:t>
            </a:r>
            <a:r>
              <a:rPr lang="fr-FR" dirty="0" smtClean="0"/>
              <a:t> </a:t>
            </a:r>
            <a:r>
              <a:rPr lang="fr-FR" dirty="0" err="1"/>
              <a:t>most</a:t>
            </a:r>
            <a:r>
              <a:rPr lang="fr-FR" dirty="0"/>
              <a:t> </a:t>
            </a:r>
            <a:r>
              <a:rPr lang="fr-FR" dirty="0" err="1"/>
              <a:t>frequently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world </a:t>
            </a:r>
            <a:r>
              <a:rPr lang="fr-FR" dirty="0" err="1"/>
              <a:t>payment</a:t>
            </a:r>
            <a:r>
              <a:rPr lang="fr-FR" dirty="0"/>
              <a:t> </a:t>
            </a:r>
            <a:r>
              <a:rPr lang="fr-FR" dirty="0" err="1" smtClean="0"/>
              <a:t>currency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844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71C4AC57-DACB-456C-B436-E730DCB027AA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0E3114E6-DB3B-41B3-8FB5-41DD620FABF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xmlns="" id="{80F59E08-068B-4AE9-B218-3AE4265DA76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9968"/>
            <a:ext cx="12192000" cy="22980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298748E2-AA8C-471A-9A9B-31C2ECE1314D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E3C24D4B-1434-4076-86ED-1AA5B25F1E2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808" y="484632"/>
            <a:ext cx="4208155" cy="360218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990" y="484632"/>
            <a:ext cx="4324335" cy="3602180"/>
          </a:xfrm>
          <a:prstGeom prst="rect">
            <a:avLst/>
          </a:prstGeom>
        </p:spPr>
      </p:pic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2325E77D-BAC4-46D3-9548-CDE6C83CB568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60141" y="822682"/>
            <a:ext cx="0" cy="292608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pc="200">
                <a:solidFill>
                  <a:srgbClr val="FFFFFF"/>
                </a:solidFill>
              </a:rPr>
              <a:t>Exchange rate history</a:t>
            </a:r>
          </a:p>
        </p:txBody>
      </p:sp>
    </p:spTree>
    <p:extLst>
      <p:ext uri="{BB962C8B-B14F-4D97-AF65-F5344CB8AC3E}">
        <p14:creationId xmlns:p14="http://schemas.microsoft.com/office/powerpoint/2010/main" val="99383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e">
  <a:themeElements>
    <a:clrScheme name="Intégrale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é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51</TotalTime>
  <Words>52</Words>
  <Application>Microsoft Macintosh PowerPoint</Application>
  <PresentationFormat>Grand écran</PresentationFormat>
  <Paragraphs>12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Calibri</vt:lpstr>
      <vt:lpstr>Tw Cen MT</vt:lpstr>
      <vt:lpstr>Tw Cen MT Condensed</vt:lpstr>
      <vt:lpstr>Wingdings</vt:lpstr>
      <vt:lpstr>Wingdings 3</vt:lpstr>
      <vt:lpstr>Intégrale</vt:lpstr>
      <vt:lpstr>Thai baht</vt:lpstr>
      <vt:lpstr>History</vt:lpstr>
      <vt:lpstr>Exchange rate history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Thai baht</dc:title>
  <dc:creator>WATANYAR, Hawa</dc:creator>
  <cp:lastModifiedBy>WATANYAR, Hawa</cp:lastModifiedBy>
  <cp:revision>5</cp:revision>
  <dcterms:created xsi:type="dcterms:W3CDTF">2017-10-03T19:14:43Z</dcterms:created>
  <dcterms:modified xsi:type="dcterms:W3CDTF">2017-10-03T20:06:12Z</dcterms:modified>
</cp:coreProperties>
</file>